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797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223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327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62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84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06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1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5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02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50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66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D412DF8-5EB9-4532-BA7B-18FF9A69A1D3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43E70A8-31ED-48AC-847F-9A76DE46D51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477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Art Exhibition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Theme: Experience </a:t>
            </a:r>
          </a:p>
          <a:p>
            <a:r>
              <a:rPr lang="en-US" dirty="0"/>
              <a:t>By Rudolf Bauer</a:t>
            </a:r>
          </a:p>
        </p:txBody>
      </p:sp>
    </p:spTree>
    <p:extLst>
      <p:ext uri="{BB962C8B-B14F-4D97-AF65-F5344CB8AC3E}">
        <p14:creationId xmlns:p14="http://schemas.microsoft.com/office/powerpoint/2010/main" val="230680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" t="16955" r="3792" b="5718"/>
          <a:stretch/>
        </p:blipFill>
        <p:spPr>
          <a:xfrm>
            <a:off x="1382751" y="2062976"/>
            <a:ext cx="8898673" cy="4086515"/>
          </a:xfrm>
        </p:spPr>
      </p:pic>
    </p:spTree>
    <p:extLst>
      <p:ext uri="{BB962C8B-B14F-4D97-AF65-F5344CB8AC3E}">
        <p14:creationId xmlns:p14="http://schemas.microsoft.com/office/powerpoint/2010/main" val="844475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" t="16218" r="3990" b="6900"/>
          <a:stretch/>
        </p:blipFill>
        <p:spPr>
          <a:xfrm>
            <a:off x="2352907" y="2531327"/>
            <a:ext cx="7304049" cy="3345366"/>
          </a:xfrm>
        </p:spPr>
      </p:pic>
    </p:spTree>
    <p:extLst>
      <p:ext uri="{BB962C8B-B14F-4D97-AF65-F5344CB8AC3E}">
        <p14:creationId xmlns:p14="http://schemas.microsoft.com/office/powerpoint/2010/main" val="814922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" t="16145" r="3701" b="6645"/>
          <a:stretch/>
        </p:blipFill>
        <p:spPr>
          <a:xfrm>
            <a:off x="2371222" y="2528152"/>
            <a:ext cx="7308038" cy="3359692"/>
          </a:xfrm>
        </p:spPr>
      </p:pic>
    </p:spTree>
    <p:extLst>
      <p:ext uri="{BB962C8B-B14F-4D97-AF65-F5344CB8AC3E}">
        <p14:creationId xmlns:p14="http://schemas.microsoft.com/office/powerpoint/2010/main" val="3231919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" t="15962" r="4710" b="9206"/>
          <a:stretch/>
        </p:blipFill>
        <p:spPr>
          <a:xfrm>
            <a:off x="2319454" y="2520176"/>
            <a:ext cx="7281746" cy="3256156"/>
          </a:xfrm>
        </p:spPr>
      </p:pic>
    </p:spTree>
    <p:extLst>
      <p:ext uri="{BB962C8B-B14F-4D97-AF65-F5344CB8AC3E}">
        <p14:creationId xmlns:p14="http://schemas.microsoft.com/office/powerpoint/2010/main" val="3814340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" t="18524" r="3124" b="6644"/>
          <a:stretch/>
        </p:blipFill>
        <p:spPr>
          <a:xfrm>
            <a:off x="2408662" y="2631688"/>
            <a:ext cx="7315201" cy="3256156"/>
          </a:xfrm>
        </p:spPr>
      </p:pic>
    </p:spTree>
    <p:extLst>
      <p:ext uri="{BB962C8B-B14F-4D97-AF65-F5344CB8AC3E}">
        <p14:creationId xmlns:p14="http://schemas.microsoft.com/office/powerpoint/2010/main" val="315737428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</TotalTime>
  <Words>8</Words>
  <Application>Microsoft Office PowerPoint</Application>
  <PresentationFormat>Widescreen</PresentationFormat>
  <Paragraphs>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Retrospect</vt:lpstr>
      <vt:lpstr>Art Exhibition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 ouma</dc:creator>
  <cp:lastModifiedBy>254716226303</cp:lastModifiedBy>
  <cp:revision>3</cp:revision>
  <dcterms:created xsi:type="dcterms:W3CDTF">2020-11-25T03:32:59Z</dcterms:created>
  <dcterms:modified xsi:type="dcterms:W3CDTF">2020-11-25T03:57:12Z</dcterms:modified>
</cp:coreProperties>
</file>